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Ecomap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65836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Name: ______________   Date: ________   Drawn with: ______________   Whose view: ______________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0" y="2834640"/>
            <a:ext cx="1920240" cy="192024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3246120" y="34747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 or household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48456" y="117957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3666744" y="141732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Extended family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556477" y="158123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574765" y="181898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735700" y="26327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753988" y="28705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735700" y="39325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53988" y="41703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556477" y="498415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574765" y="522190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care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48456" y="538581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666744" y="56235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services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1740435" y="498415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758723" y="522190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&amp; culture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61212" y="39325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579500" y="41703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&amp; activities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61212" y="26327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79500" y="28705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740435" y="158123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758723" y="181898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8549640" y="65836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kit: copy, paste, drag the ends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549640" y="1143000"/>
            <a:ext cx="1234440" cy="0"/>
          </a:xfrm>
          <a:prstGeom prst="line">
            <a:avLst/>
          </a:prstGeom>
          <a:noFill/>
          <a:ln w="6350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9966960" y="960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549640" y="1673352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9966960" y="149047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8549640" y="2203704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dash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966960" y="202082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/ limited contact; label it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8549640" y="2734056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875538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896112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916686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937260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957834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9966960" y="255117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Stressful (cross-marks)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8549640" y="3264408"/>
            <a:ext cx="1234440" cy="0"/>
          </a:xfrm>
          <a:prstGeom prst="line">
            <a:avLst/>
          </a:prstGeom>
          <a:noFill/>
          <a:ln w="6350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875538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896112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916686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4" name="Shape 42"/>
          <p:cNvSpPr/>
          <p:nvPr/>
        </p:nvSpPr>
        <p:spPr>
          <a:xfrm>
            <a:off x="937260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957834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9966960" y="308152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and stresses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549640" y="3794760"/>
            <a:ext cx="1234440" cy="0"/>
          </a:xfrm>
          <a:prstGeom prst="line">
            <a:avLst/>
          </a:prstGeom>
          <a:noFill/>
          <a:ln w="15875">
            <a:solidFill>
              <a:srgbClr val="6B6B6B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9038844" y="3666744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6B6B6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9966960" y="3611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known yet (add ?)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8549640" y="4325112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9966960" y="414223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Arrow: giver to receiver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8549640" y="4855464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  <a:headEnd type="triangle"/>
            <a:tailEnd type="triangle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9966960" y="467258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flows both ways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8869680" y="5129784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A1A1A"/>
            </a:solidFill>
            <a:prstDash val="sysDot"/>
          </a:ln>
        </p:spPr>
        <p:txBody>
          <a:bodyPr/>
          <a:p/>
        </p:txBody>
      </p:sp>
      <p:sp>
        <p:nvSpPr>
          <p:cNvPr id="55" name="Text 53"/>
          <p:cNvSpPr txBox="1"/>
          <p:nvPr/>
        </p:nvSpPr>
        <p:spPr>
          <a:xfrm>
            <a:off x="9966960" y="520293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Possible/needed; not connected</a:t>
            </a:r>
            <a:endParaRPr lang="en-US" sz="1100" dirty="0"/>
          </a:p>
        </p:txBody>
      </p:sp>
      <p:sp>
        <p:nvSpPr>
          <p:cNvPr id="56" name="Text 54"/>
          <p:cNvSpPr txBox="1"/>
          <p:nvPr/>
        </p:nvSpPr>
        <p:spPr>
          <a:xfrm>
            <a:off x="8549640" y="5870448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 word on each line in the person's own words (rides, money, advice). Two arrowheads = both ways, not always equal.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365760" y="6519672"/>
            <a:ext cx="1143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Castleport Test Prep · castleporttestprep.com/research/ecomap-template/ · Key adapted from Hartman (1978) · Free teaching reuse with credit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Ecomap (blank circles)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65836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Name: ______________   Date: ________   Drawn with: ______________   Whose view: ______________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0" y="2834640"/>
            <a:ext cx="1920240" cy="192024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3246120" y="34747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 or household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48456" y="117957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3666744" y="141732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556477" y="158123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574765" y="181898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735700" y="26327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753988" y="28705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735700" y="39325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53988" y="41703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556477" y="498415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574765" y="522190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48456" y="538581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666744" y="56235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1740435" y="498415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758723" y="522190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61212" y="39325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579500" y="41703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61212" y="263279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79500" y="287054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740435" y="1581236"/>
            <a:ext cx="1024128" cy="1024128"/>
          </a:xfrm>
          <a:prstGeom prst="ellipse">
            <a:avLst/>
          </a:prstGeom>
          <a:solidFill>
            <a:srgbClr val="F2F2F2"/>
          </a:solidFill>
          <a:ln w="1905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758723" y="181898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8549640" y="65836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kit: copy, paste, drag the ends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549640" y="1143000"/>
            <a:ext cx="1234440" cy="0"/>
          </a:xfrm>
          <a:prstGeom prst="line">
            <a:avLst/>
          </a:prstGeom>
          <a:noFill/>
          <a:ln w="6350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9966960" y="960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549640" y="1673352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9966960" y="149047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Supportive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8549640" y="2203704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dash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966960" y="202082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/ limited contact; label it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8549640" y="2734056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875538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896112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916686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937260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9578340" y="2615184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9966960" y="255117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Stressful (cross-marks)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8549640" y="3264408"/>
            <a:ext cx="1234440" cy="0"/>
          </a:xfrm>
          <a:prstGeom prst="line">
            <a:avLst/>
          </a:prstGeom>
          <a:noFill/>
          <a:ln w="63500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875538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896112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916686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4" name="Shape 42"/>
          <p:cNvSpPr/>
          <p:nvPr/>
        </p:nvSpPr>
        <p:spPr>
          <a:xfrm>
            <a:off x="937260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9578340" y="3145536"/>
            <a:ext cx="0" cy="237744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9966960" y="308152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and stresses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549640" y="3794760"/>
            <a:ext cx="1234440" cy="0"/>
          </a:xfrm>
          <a:prstGeom prst="line">
            <a:avLst/>
          </a:prstGeom>
          <a:noFill/>
          <a:ln w="15875">
            <a:solidFill>
              <a:srgbClr val="6B6B6B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9038844" y="3666744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6B6B6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9966960" y="3611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known yet (add ?)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8549640" y="4325112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9966960" y="414223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Arrow: giver to receiver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8549640" y="4855464"/>
            <a:ext cx="1234440" cy="0"/>
          </a:xfrm>
          <a:prstGeom prst="line">
            <a:avLst/>
          </a:prstGeom>
          <a:noFill/>
          <a:ln w="28575">
            <a:solidFill>
              <a:srgbClr val="1A1A1A"/>
            </a:solidFill>
            <a:prstDash val="solid"/>
            <a:headEnd type="triangle"/>
            <a:tailEnd type="triangle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9966960" y="467258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flows both ways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8869680" y="5129784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A1A1A"/>
            </a:solidFill>
            <a:prstDash val="sysDot"/>
          </a:ln>
        </p:spPr>
        <p:txBody>
          <a:bodyPr/>
          <a:p/>
        </p:txBody>
      </p:sp>
      <p:sp>
        <p:nvSpPr>
          <p:cNvPr id="55" name="Text 53"/>
          <p:cNvSpPr txBox="1"/>
          <p:nvPr/>
        </p:nvSpPr>
        <p:spPr>
          <a:xfrm>
            <a:off x="9966960" y="520293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Possible/needed; not connected</a:t>
            </a:r>
            <a:endParaRPr lang="en-US" sz="1100" dirty="0"/>
          </a:p>
        </p:txBody>
      </p:sp>
      <p:sp>
        <p:nvSpPr>
          <p:cNvPr id="56" name="Text 54"/>
          <p:cNvSpPr txBox="1"/>
          <p:nvPr/>
        </p:nvSpPr>
        <p:spPr>
          <a:xfrm>
            <a:off x="8549640" y="5870448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 word on each line in the person's own words (rides, money, advice). Two arrowheads = both ways, not always equal.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365760" y="6519672"/>
            <a:ext cx="1143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Castleport Test Prep · castleporttestprep.com/research/ecomap-template/ · Key adapted from Hartman (1978) · Free teaching reuse with credit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use this editable ecomap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097280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in the header: name, date, who drew it with you, and whose view the map shows.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a name or place into each circle. Delete circles you don't need; copy one to add more.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a line from the line kit. Drag each end to touch the two circles it connects.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Attach the line to the person who has the connection, not the whole household, when they differ.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an arrow pointing from the giver to the receiver, and type a word on the line in the person's own words.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don't know what a connection is like yet, use the thin line with ?. Unknown is not the same as weak.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key on the page. Don't rely on color alone; many copies print in black and white.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made-up cases for class. Do not share real client details or require personal maps.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1143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Castleport Test Prep · castleporttestprep.com/research/ecomap-template/ · Key adapted from Hartman (1978) · Free teaching reuse with credit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Castleport Ecomap Template (editable)</dc:title>
  <dc:subject>PptxGenJS Presentation</dc:subject>
  <dc:creator>Castleport Test Prep</dc:creator>
  <cp:lastModifiedBy>Castleport Test Prep</cp:lastModifiedBy>
  <cp:revision>1</cp:revision>
  <dcterms:created xsi:type="dcterms:W3CDTF">2026-09-29T21:36:58Z</dcterms:created>
  <dcterms:modified xsi:type="dcterms:W3CDTF">2026-09-29T21:36:58Z</dcterms:modified>
</cp:coreProperties>
</file>